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5"/>
    <p:sldMasterId id="2147483699" r:id="rId6"/>
    <p:sldMasterId id="2147483700" r:id="rId7"/>
    <p:sldMasterId id="214748370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y="5143500" cx="9144000"/>
  <p:notesSz cx="6858000" cy="9144000"/>
  <p:embeddedFontLst>
    <p:embeddedFont>
      <p:font typeface="Candara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  <p:embeddedFont>
      <p:font typeface="Gill Sans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梁展鹏"/>
  <p:cmAuthor clrIdx="1" id="1" initials="" lastIdx="1" name="Hwanhee Kim"/>
  <p:cmAuthor clrIdx="2" id="2" initials="" lastIdx="1" name="Golden Grape"/>
  <p:cmAuthor clrIdx="3" id="3" initials="" lastIdx="1" name="Michele Buccol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CB5FFD-552A-46CD-8F07-C4254D5FC6F9}">
  <a:tblStyle styleId="{46CB5FFD-552A-46CD-8F07-C4254D5FC6F9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font" Target="fonts/Candara-bold.fntdata"/><Relationship Id="rId47" Type="http://schemas.openxmlformats.org/officeDocument/2006/relationships/font" Target="fonts/Candara-regular.fntdata"/><Relationship Id="rId49" Type="http://schemas.openxmlformats.org/officeDocument/2006/relationships/font" Target="fonts/Candar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GillSans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HelveticaNeue-regular.fntdata"/><Relationship Id="rId50" Type="http://schemas.openxmlformats.org/officeDocument/2006/relationships/font" Target="fonts/Candara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2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1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4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3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6.xml"/><Relationship Id="rId59" Type="http://schemas.openxmlformats.org/officeDocument/2006/relationships/font" Target="fonts/GillSans-regular.fntdata"/><Relationship Id="rId14" Type="http://schemas.openxmlformats.org/officeDocument/2006/relationships/slide" Target="slides/slide5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1-17T04:56:15.468">
    <p:pos x="6000" y="0"/>
    <p:text>aconda-navigator-for-mac上安装PyTorch；
https://p2ng.github.io/2018/01/10/anaconda-navigator-for-mac/</p:text>
  </p:cm>
  <p:cm authorId="1" idx="1" dt="2017-10-10T01:31:20.639">
    <p:pos x="6000" y="100"/>
    <p:text>윈도우 버전 설치는 여기를 참고했습니다. http://bob3rdnewbie.tistory.com/313</p:text>
  </p:cm>
  <p:cm authorId="2" idx="1" dt="2017-10-09T08:56:20.987">
    <p:pos x="6000" y="200"/>
    <p:text>I do recommend cocalc.com. 
it was sagemath cloud before.  A cloud computation platform based on python, R, sage...
It has pytorch installed already</p:text>
  </p:cm>
  <p:cm authorId="3" idx="1" dt="2017-10-11T12:54:30.665">
    <p:pos x="6000" y="300"/>
    <p:text>Windows 64 bit: 
conda install -c peterjc123 pytorch 
https://anaconda.org/peterjc123/pytorch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</a:t>
            </a:r>
            <a:r>
              <a:rPr lang="en"/>
              <a:t>explain</a:t>
            </a:r>
            <a:r>
              <a:rPr lang="en"/>
              <a:t> this terms using this </a:t>
            </a:r>
            <a:r>
              <a:rPr lang="en"/>
              <a:t>diagram</a:t>
            </a:r>
            <a:r>
              <a:rPr lang="en"/>
              <a:t> from the Deep Learning book.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</a:t>
            </a:r>
            <a:r>
              <a:rPr lang="en"/>
              <a:t>intelligent</a:t>
            </a:r>
            <a:r>
              <a:rPr lang="en"/>
              <a:t>, we can call AI, a very broad concept.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</a:t>
            </a:r>
            <a:r>
              <a:rPr lang="en"/>
              <a:t>neural nets</a:t>
            </a:r>
            <a:r>
              <a:rPr lang="en"/>
              <a:t> and the layers are deep, usually we call it deep learning.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</a:t>
            </a:r>
            <a:r>
              <a:rPr lang="en"/>
              <a:t>manually</a:t>
            </a:r>
            <a:r>
              <a:rPr lang="en"/>
              <a:t> select </a:t>
            </a:r>
            <a:r>
              <a:rPr lang="en"/>
              <a:t>reasonable</a:t>
            </a:r>
            <a:r>
              <a:rPr lang="en"/>
              <a:t> inputs for ML.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</a:t>
            </a:r>
            <a:r>
              <a:rPr lang="en"/>
              <a:t>paradigm</a:t>
            </a:r>
            <a:r>
              <a:rPr lang="en"/>
              <a:t> can changes.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</a:t>
            </a:r>
            <a:r>
              <a:rPr lang="en"/>
              <a:t>Traditionally</a:t>
            </a:r>
            <a:r>
              <a:rPr lang="en"/>
              <a:t> developers program these rules.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</a:t>
            </a:r>
            <a:r>
              <a:rPr lang="en"/>
              <a:t>resources including my lectures.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lecture</a:t>
            </a:r>
            <a:r>
              <a:rPr lang="en"/>
              <a:t> will </a:t>
            </a:r>
            <a:r>
              <a:rPr lang="en"/>
              <a:t>overview the entire course.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goals</a:t>
            </a:r>
            <a:r>
              <a:rPr lang="en"/>
              <a:t> of these lectures?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</a:t>
            </a:r>
            <a:r>
              <a:rPr lang="en"/>
              <a:t>concepts</a:t>
            </a:r>
            <a:r>
              <a:rPr lang="en"/>
              <a:t> using pytorch to get concrete understanding.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</a:t>
            </a:r>
            <a:r>
              <a:rPr lang="en"/>
              <a:t>towards</a:t>
            </a:r>
            <a:r>
              <a:rPr lang="en"/>
              <a:t> to the exper.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Relationship Id="rId4" Type="http://schemas.openxmlformats.org/officeDocument/2006/relationships/image" Target="../media/image13.png"/><Relationship Id="rId9" Type="http://schemas.openxmlformats.org/officeDocument/2006/relationships/hyperlink" Target="http://bit.ly/PyTorchZeroAl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mailto:hunkim+ml@gmail.com" TargetMode="External"/><Relationship Id="rId8" Type="http://schemas.openxmlformats.org/officeDocument/2006/relationships/hyperlink" Target="https://github.com/hunkim/PyTorchZeroT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ml-showcas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jp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hyperlink" Target="http://pytorch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Shape 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8" name="Shape 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20" name="Shape 220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88" name="Shape 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Shape 28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90" name="Shape 2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93" name="Shape 2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Shape 29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Shape 29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Shape 30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04" name="Shape 3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Shape 30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Shape 307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Shape 308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Shape 309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310" name="Shape 3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Shape 311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Shape 318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Shape 319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Shape 321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Shape 322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Shape 323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Shape 332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Shape 333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Shape 336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Shape 345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Shape 34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Shape 350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Shape 358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59" name="Shape 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Shape 360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Shape 36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Shape 363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364" name="Shape 3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Shape 365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descr="Image" id="366" name="Shape 3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Shape 3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Shape 3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78" name="Shape 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Shape 38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Shape 388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0" name="Shape 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Shape 399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Shape 400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Shape 401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02" name="Shape 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Shape 41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Shape 41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6" name="Shape 22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9" name="Shape 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Shape 42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Shape 425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5" name="Shape 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Shape 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46" name="Shape 4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7" name="Shape 4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Shape 4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9" name="Shape 4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Shape 451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Shape 459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Shape 46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2" name="Shape 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64" name="Shape 4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Shape 4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6" name="Shape 4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7" name="Shape 4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Shape 469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Shape 4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Shape 479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Shape 480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Shape 482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{46CB5FFD-552A-46CD-8F07-C4254D5FC6F9}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Shape 483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490" name="Shape 49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-76200"/>
            <a:ext cx="2194048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1988625" y="480775"/>
            <a:ext cx="4896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comments!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95455" y="15950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Kyung Mo Kweon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JooSung Yoon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jungho choi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나로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Junmo An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Hwanhee Kim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Stephen Lai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 GmbH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Karthick P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Kabjin Kwon</a:t>
            </a:r>
            <a:endParaRPr sz="1800"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397355" y="17474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Zhou He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 Kelcey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299255" y="1874650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525" name="Shape 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527" name="Shape 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28" name="Shape 5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pasted-image.tiff"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8" name="Shape 5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Shape 544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descr="Image result for pytorch"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558" name="Shape 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Shape 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0" name="Shape 5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1-1: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r>
              <a:rPr lang="en" sz="2200"/>
              <a:t>, Logistic, softmax models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</a:t>
            </a:r>
            <a:r>
              <a:rPr lang="en" sz="2200"/>
              <a:t>Recurrent</a:t>
            </a:r>
            <a:r>
              <a:rPr lang="en" sz="2200"/>
              <a:t> Neural Net</a:t>
            </a:r>
            <a:endParaRPr sz="22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4" name="Shape 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Shape 246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</a:t>
            </a:r>
            <a:r>
              <a:rPr lang="en" sz="2400"/>
              <a:t>mplementation skills </a:t>
            </a:r>
            <a:endParaRPr sz="24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Shape 254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</a:t>
            </a: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Illustration by Oliver Caviglioli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Shape 27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80" name="Shape 2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Shape 28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